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19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C145-317C-4DEC-9A6B-045D66B7A0F9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FE13F01-1649-DC43-B87C-FCFDC8C62B8A}" type="datetimeFigureOut">
              <a:rPr lang="en-US" smtClean="0"/>
              <a:pPr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51BA36-71E4-4C4C-AEE4-CE0EE1D05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  <p:sldLayoutId id="2147483931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iendsofqaclibrary.org/event/crafting-with-friends/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8170340">
            <a:off x="2450940" y="172824"/>
            <a:ext cx="2012569" cy="63612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with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017" y="968797"/>
            <a:ext cx="2997206" cy="2165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Avenir Book"/>
                <a:cs typeface="Avenir Book"/>
              </a:rPr>
              <a:t>Create a customized </a:t>
            </a:r>
            <a:r>
              <a:rPr lang="en-US" sz="1600" b="1" dirty="0" smtClean="0">
                <a:solidFill>
                  <a:schemeClr val="tx1"/>
                </a:solidFill>
                <a:latin typeface="Avenir Book"/>
                <a:cs typeface="Avenir Book"/>
              </a:rPr>
              <a:t>Collage Necklace </a:t>
            </a:r>
            <a:r>
              <a:rPr lang="en-US" sz="1600" dirty="0" smtClean="0">
                <a:solidFill>
                  <a:schemeClr val="tx1"/>
                </a:solidFill>
                <a:latin typeface="Avenir Book"/>
                <a:cs typeface="Avenir Book"/>
              </a:rPr>
              <a:t>while enjoying wine and desserts with friends…. all while supporting the Friends of Queen Anne’s County Library’s efforts to enhance programming at the Kent Island and Centreville libraries.</a:t>
            </a:r>
            <a:endParaRPr lang="en-US" sz="1600" dirty="0">
              <a:solidFill>
                <a:schemeClr val="tx1"/>
              </a:solidFill>
              <a:latin typeface="Avenir Book"/>
              <a:cs typeface="Avenir Book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5055" y="100435"/>
            <a:ext cx="2692168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duster"/>
                <a:ea typeface="+mj-ea"/>
                <a:cs typeface="Chalkduster"/>
              </a:rPr>
              <a:t>Crafting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halkduster"/>
              <a:ea typeface="+mj-ea"/>
              <a:cs typeface="Chalkduster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31552" y="96516"/>
            <a:ext cx="5212447" cy="10775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duster"/>
                <a:ea typeface="+mj-ea"/>
                <a:cs typeface="Chalkduster"/>
              </a:rPr>
              <a:t>Friends</a:t>
            </a:r>
          </a:p>
          <a:p>
            <a:pPr marL="450850" marR="0" lvl="0" indent="-4508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duster"/>
                <a:ea typeface="+mj-ea"/>
                <a:cs typeface="Chalkduster"/>
              </a:rPr>
              <a:t>	    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duster"/>
                <a:ea typeface="+mj-ea"/>
                <a:cs typeface="Chalkduster"/>
              </a:rPr>
              <a:t>of the Library)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halkduster"/>
              <a:ea typeface="+mj-ea"/>
              <a:cs typeface="Chalkduster"/>
            </a:endParaRPr>
          </a:p>
        </p:txBody>
      </p:sp>
      <p:pic>
        <p:nvPicPr>
          <p:cNvPr id="6" name="Picture 5" descr="Friends logo final.jpg"/>
          <p:cNvPicPr>
            <a:picLocks noChangeAspect="1"/>
          </p:cNvPicPr>
          <p:nvPr/>
        </p:nvPicPr>
        <p:blipFill>
          <a:blip r:embed="rId2"/>
          <a:srcRect l="11651" t="34846" r="12046" b="34207"/>
          <a:stretch>
            <a:fillRect/>
          </a:stretch>
        </p:blipFill>
        <p:spPr>
          <a:xfrm>
            <a:off x="5403327" y="5067181"/>
            <a:ext cx="2788232" cy="14634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0017" y="3134698"/>
            <a:ext cx="4059923" cy="3323987"/>
          </a:xfrm>
          <a:prstGeom prst="rect">
            <a:avLst/>
          </a:prstGeom>
          <a:noFill/>
          <a:ln w="50800" cmpd="dbl">
            <a:solidFill>
              <a:schemeClr val="tx1">
                <a:lumMod val="65000"/>
                <a:lumOff val="35000"/>
                <a:alpha val="99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cap="small" dirty="0" smtClean="0">
                <a:latin typeface="Avenir Heavy"/>
                <a:cs typeface="Avenir Heavy"/>
              </a:rPr>
              <a:t>Event Details</a:t>
            </a:r>
          </a:p>
          <a:p>
            <a:pPr algn="ctr"/>
            <a:r>
              <a:rPr lang="en-US" sz="2000" b="1" dirty="0" smtClean="0">
                <a:latin typeface="Avenir Book"/>
                <a:cs typeface="Avenir Book"/>
              </a:rPr>
              <a:t>Tuesday, August 2, 2016</a:t>
            </a:r>
          </a:p>
          <a:p>
            <a:pPr algn="ctr"/>
            <a:r>
              <a:rPr lang="en-US" b="1" dirty="0" smtClean="0">
                <a:latin typeface="Avenir Book"/>
                <a:cs typeface="Avenir Book"/>
              </a:rPr>
              <a:t>7:00pm – 9:00pm</a:t>
            </a:r>
          </a:p>
          <a:p>
            <a:pPr algn="ctr"/>
            <a:r>
              <a:rPr lang="en-US" b="1" i="1" dirty="0" err="1" smtClean="0">
                <a:latin typeface="Avenir Book"/>
                <a:cs typeface="Avenir Book"/>
              </a:rPr>
              <a:t>Wye</a:t>
            </a:r>
            <a:r>
              <a:rPr lang="en-US" b="1" i="1" dirty="0" smtClean="0">
                <a:latin typeface="Avenir Book"/>
                <a:cs typeface="Avenir Book"/>
              </a:rPr>
              <a:t> River Designs Studio</a:t>
            </a:r>
          </a:p>
          <a:p>
            <a:pPr algn="ctr"/>
            <a:r>
              <a:rPr lang="en-US" dirty="0" smtClean="0">
                <a:latin typeface="Avenir Book"/>
                <a:cs typeface="Avenir Book"/>
              </a:rPr>
              <a:t>4300 Main Street, Grasonville</a:t>
            </a:r>
          </a:p>
          <a:p>
            <a:pPr algn="ctr"/>
            <a:endParaRPr lang="en-US" sz="400" dirty="0" smtClean="0">
              <a:latin typeface="Avenir Book"/>
              <a:cs typeface="Avenir Book"/>
            </a:endParaRPr>
          </a:p>
          <a:p>
            <a:r>
              <a:rPr lang="en-US" b="1" i="1" dirty="0" smtClean="0">
                <a:latin typeface="Avenir Book"/>
                <a:cs typeface="Avenir Book"/>
              </a:rPr>
              <a:t>Cost </a:t>
            </a:r>
            <a:r>
              <a:rPr lang="en-US" sz="1400" b="1" i="1" dirty="0" smtClean="0">
                <a:latin typeface="Avenir Book"/>
                <a:cs typeface="Avenir Book"/>
              </a:rPr>
              <a:t>(for supplies, instruction, wine &amp; snacks)</a:t>
            </a:r>
            <a:r>
              <a:rPr lang="en-US" sz="1400" b="1" dirty="0" smtClean="0">
                <a:latin typeface="Avenir Book"/>
                <a:cs typeface="Avenir Book"/>
              </a:rPr>
              <a:t>:</a:t>
            </a:r>
          </a:p>
          <a:p>
            <a:r>
              <a:rPr lang="en-US" b="1" dirty="0" smtClean="0">
                <a:latin typeface="Avenir Book"/>
                <a:cs typeface="Avenir Book"/>
              </a:rPr>
              <a:t>$25 </a:t>
            </a:r>
            <a:r>
              <a:rPr lang="en-US" dirty="0" smtClean="0">
                <a:latin typeface="Avenir Book"/>
                <a:cs typeface="Avenir Book"/>
              </a:rPr>
              <a:t>– Friends of the Library members</a:t>
            </a:r>
          </a:p>
          <a:p>
            <a:r>
              <a:rPr lang="en-US" b="1" dirty="0" smtClean="0">
                <a:latin typeface="Avenir Book"/>
                <a:cs typeface="Avenir Book"/>
              </a:rPr>
              <a:t>$30 </a:t>
            </a:r>
            <a:r>
              <a:rPr lang="en-US" dirty="0" smtClean="0">
                <a:latin typeface="Avenir Book"/>
                <a:cs typeface="Avenir Book"/>
              </a:rPr>
              <a:t>– Non-members</a:t>
            </a:r>
          </a:p>
          <a:p>
            <a:endParaRPr lang="en-US" sz="800" dirty="0" smtClean="0">
              <a:latin typeface="Avenir Book"/>
              <a:cs typeface="Avenir Book"/>
            </a:endParaRPr>
          </a:p>
          <a:p>
            <a:pPr algn="ctr"/>
            <a:r>
              <a:rPr lang="en-US" b="1" i="1" dirty="0" smtClean="0">
                <a:latin typeface="Avenir Book"/>
                <a:cs typeface="Avenir Book"/>
              </a:rPr>
              <a:t>Interested in joining the Friends? </a:t>
            </a:r>
            <a:r>
              <a:rPr lang="en-US" i="1" dirty="0" smtClean="0">
                <a:latin typeface="Avenir Book"/>
                <a:cs typeface="Avenir Book"/>
              </a:rPr>
              <a:t>Annual membership + </a:t>
            </a:r>
          </a:p>
          <a:p>
            <a:pPr algn="ctr"/>
            <a:r>
              <a:rPr lang="en-US" i="1" dirty="0" smtClean="0">
                <a:latin typeface="Avenir Book"/>
                <a:cs typeface="Avenir Book"/>
              </a:rPr>
              <a:t>event registration = $50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403328" y="1323792"/>
            <a:ext cx="3461560" cy="2103504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Pct val="80000"/>
              <a:buFont typeface="Wingdings" pitchFamily="2" charset="2"/>
              <a:buNone/>
              <a:tabLst/>
              <a:defRPr/>
            </a:pPr>
            <a:r>
              <a:rPr lang="en-US" i="1" dirty="0" smtClean="0">
                <a:latin typeface="Avenir Book"/>
                <a:cs typeface="Avenir Book"/>
              </a:rPr>
              <a:t>Attendees will be provided with professional instruction and all the supplies (including pendants, and a huge selection of decorative papers, charms, beads, and more) to design and make a unique necklace.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venir Book"/>
              <a:ea typeface="+mn-ea"/>
              <a:cs typeface="Avenir Book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19940" y="3359021"/>
            <a:ext cx="451583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venir Heavy"/>
                <a:cs typeface="Avenir Heavy"/>
              </a:rPr>
              <a:t>RSVP by July 28 at </a:t>
            </a:r>
            <a:endParaRPr lang="en-US" dirty="0" smtClean="0">
              <a:latin typeface="Avenir Heavy"/>
              <a:cs typeface="Avenir Heavy"/>
            </a:endParaRPr>
          </a:p>
          <a:p>
            <a:pPr algn="ctr"/>
            <a:r>
              <a:rPr lang="en-US" dirty="0" smtClean="0">
                <a:solidFill>
                  <a:schemeClr val="accent1"/>
                </a:solidFill>
                <a:latin typeface="Avenir Heavy"/>
                <a:cs typeface="Avenir Heavy"/>
                <a:hlinkClick r:id="rId3"/>
              </a:rPr>
              <a:t>http://friendsofqaclibrary.org/event/crafting-with-friends</a:t>
            </a:r>
            <a:r>
              <a:rPr lang="en-US" dirty="0" smtClean="0">
                <a:solidFill>
                  <a:schemeClr val="accent1"/>
                </a:solidFill>
                <a:latin typeface="Avenir Heavy"/>
                <a:cs typeface="Avenir Heavy"/>
                <a:hlinkClick r:id="rId3"/>
              </a:rPr>
              <a:t>/</a:t>
            </a:r>
            <a:endParaRPr lang="en-US" dirty="0" smtClean="0">
              <a:solidFill>
                <a:schemeClr val="accent1"/>
              </a:solidFill>
              <a:latin typeface="Avenir Heavy"/>
              <a:cs typeface="Avenir Heavy"/>
            </a:endParaRPr>
          </a:p>
          <a:p>
            <a:pPr algn="ctr"/>
            <a:r>
              <a:rPr lang="en-US" dirty="0" smtClean="0">
                <a:latin typeface="Avenir Heavy"/>
                <a:cs typeface="Avenir Heavy"/>
              </a:rPr>
              <a:t>Pay </a:t>
            </a:r>
            <a:r>
              <a:rPr lang="en-US" dirty="0" smtClean="0">
                <a:latin typeface="Avenir Heavy"/>
                <a:cs typeface="Avenir Heavy"/>
              </a:rPr>
              <a:t>online or mail check to</a:t>
            </a:r>
          </a:p>
          <a:p>
            <a:pPr algn="ctr"/>
            <a:r>
              <a:rPr lang="en-US" sz="1500" dirty="0" smtClean="0">
                <a:latin typeface="Avenir Heavy"/>
                <a:cs typeface="Avenir Heavy"/>
              </a:rPr>
              <a:t>FOQACL, PO Box 482, Grasonville MD 21638</a:t>
            </a:r>
          </a:p>
          <a:p>
            <a:pPr algn="ctr"/>
            <a:r>
              <a:rPr lang="en-US" i="1" dirty="0" smtClean="0">
                <a:latin typeface="Avenir Book"/>
                <a:cs typeface="Avenir Book"/>
              </a:rPr>
              <a:t>Seating </a:t>
            </a:r>
            <a:r>
              <a:rPr lang="en-US" i="1" smtClean="0">
                <a:latin typeface="Avenir Book"/>
                <a:cs typeface="Avenir Book"/>
              </a:rPr>
              <a:t>is </a:t>
            </a:r>
            <a:r>
              <a:rPr lang="en-US" i="1" smtClean="0">
                <a:latin typeface="Avenir Book"/>
                <a:cs typeface="Avenir Book"/>
              </a:rPr>
              <a:t>limited!</a:t>
            </a:r>
            <a:endParaRPr lang="en-US" i="1" dirty="0">
              <a:latin typeface="Avenir Book"/>
              <a:cs typeface="Avenir Book"/>
            </a:endParaRPr>
          </a:p>
        </p:txBody>
      </p:sp>
      <p:pic>
        <p:nvPicPr>
          <p:cNvPr id="12" name="Picture 11" descr="Screen Shot 2016-04-29 at 6.13.54 A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7223" y="1037101"/>
            <a:ext cx="1946104" cy="2097597"/>
          </a:xfrm>
          <a:prstGeom prst="rect">
            <a:avLst/>
          </a:prstGeom>
          <a:effectLst>
            <a:softEdge rad="1016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97</TotalTime>
  <Words>186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Studio</vt:lpstr>
      <vt:lpstr>with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Smarick</dc:creator>
  <cp:lastModifiedBy>Andrew Smarick</cp:lastModifiedBy>
  <cp:revision>12</cp:revision>
  <dcterms:created xsi:type="dcterms:W3CDTF">2016-07-19T10:53:12Z</dcterms:created>
  <dcterms:modified xsi:type="dcterms:W3CDTF">2016-07-19T10:56:21Z</dcterms:modified>
</cp:coreProperties>
</file>