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19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948" y="609600"/>
            <a:ext cx="5404104" cy="3282696"/>
          </a:xfrm>
          <a:prstGeom prst="roundRect">
            <a:avLst>
              <a:gd name="adj" fmla="val 10522"/>
            </a:avLst>
          </a:prstGeom>
          <a:ln w="57150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none"/>
        </p:style>
        <p:txBody>
          <a:bodyPr vert="horz" lIns="91440" tIns="182880" rIns="91440" bIns="18288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342900" indent="-342900" algn="ctr" defTabSz="914400" rtl="0" eaLnBrk="1" latinLnBrk="0" hangingPunct="1">
              <a:lnSpc>
                <a:spcPts val="5200"/>
              </a:lnSpc>
              <a:spcBef>
                <a:spcPts val="2000"/>
              </a:spcBef>
              <a:buSzPct val="80000"/>
              <a:buFont typeface="Wingdings" pitchFamily="2" charset="2"/>
              <a:buNone/>
              <a:defRPr sz="5400" b="1" kern="1200" baseline="0">
                <a:gradFill>
                  <a:gsLst>
                    <a:gs pos="50000">
                      <a:schemeClr val="bg1">
                        <a:lumMod val="85000"/>
                      </a:schemeClr>
                    </a:gs>
                    <a:gs pos="100000">
                      <a:schemeClr val="bg1">
                        <a:lumMod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91000"/>
            <a:ext cx="5029200" cy="1447800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1C145-317C-4DEC-9A6B-045D66B7A0F9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A36-71E4-4C4C-AEE4-CE0EE1D05A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807293" cy="968189"/>
          </a:xfr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b">
            <a:noAutofit/>
            <a:sp3d extrusionH="12700">
              <a:extrusionClr>
                <a:schemeClr val="bg1"/>
              </a:extrusionClr>
            </a:sp3d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b="1" kern="1200" baseline="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807293" cy="3585882"/>
          </a:xfr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>
            <a:lvl1pPr marL="0" indent="0">
              <a:lnSpc>
                <a:spcPct val="110000"/>
              </a:lnSpc>
              <a:buNone/>
              <a:defRPr sz="20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00600" y="671514"/>
            <a:ext cx="3810000" cy="4599734"/>
          </a:xfrm>
          <a:prstGeom prst="roundRect">
            <a:avLst>
              <a:gd name="adj" fmla="val 439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>
            <a:noAutofit/>
            <a:scene3d>
              <a:camera prst="orthographicFront"/>
              <a:lightRig rig="chilly" dir="t"/>
            </a:scene3d>
            <a:sp3d extrusionH="6350">
              <a:bevelT w="19050" h="12700" prst="softRound"/>
              <a:extrusionClr>
                <a:schemeClr val="bg1"/>
              </a:extrusionClr>
            </a:sp3d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SzPct val="80000"/>
              <a:buFont typeface="Wingdings" pitchFamily="2" charset="2"/>
              <a:buNone/>
              <a:defRPr sz="2400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innerShdw blurRad="63500" dist="25400" dir="10800000">
                    <a:schemeClr val="bg1">
                      <a:alpha val="50000"/>
                    </a:schemeClr>
                  </a:inn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30306"/>
            <a:ext cx="5484813" cy="11430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47839"/>
            <a:ext cx="7823200" cy="4316411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A36-71E4-4C4C-AEE4-CE0EE1D0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2082" y="389966"/>
            <a:ext cx="1524000" cy="5736198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399" y="644525"/>
            <a:ext cx="6399213" cy="5419726"/>
          </a:xfrm>
        </p:spPr>
        <p:txBody>
          <a:bodyPr vert="eaVert"/>
          <a:lstStyle>
            <a:lvl1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1pPr>
            <a:lvl2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2pPr>
            <a:lvl3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3pPr>
            <a:lvl4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4pPr>
            <a:lvl5pPr>
              <a:defRPr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21594000" scaled="0"/>
                </a:gra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A36-71E4-4C4C-AEE4-CE0EE1D0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A36-71E4-4C4C-AEE4-CE0EE1D0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881187" y="631824"/>
            <a:ext cx="5407025" cy="3281363"/>
          </a:xfrm>
          <a:prstGeom prst="roundRect">
            <a:avLst>
              <a:gd name="adj" fmla="val 8881"/>
            </a:avLst>
          </a:prstGeom>
          <a:noFill/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368" y="4495800"/>
            <a:ext cx="7827264" cy="1219200"/>
          </a:xfrm>
        </p:spPr>
        <p:txBody>
          <a:bodyPr anchor="b" anchorCtr="0">
            <a:noAutofit/>
          </a:bodyPr>
          <a:lstStyle>
            <a:lvl1pPr>
              <a:lnSpc>
                <a:spcPts val="5200"/>
              </a:lnSpc>
              <a:defRPr sz="48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" y="5715000"/>
            <a:ext cx="7827264" cy="501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21132"/>
            <a:ext cx="2133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12541"/>
            <a:ext cx="2895600" cy="300318"/>
          </a:xfrm>
        </p:spPr>
        <p:txBody>
          <a:bodyPr/>
          <a:lstStyle>
            <a:lvl1pPr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12541"/>
            <a:ext cx="2133600" cy="300318"/>
          </a:xfrm>
        </p:spPr>
        <p:txBody>
          <a:bodyPr/>
          <a:lstStyle>
            <a:lvl1pPr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2424953"/>
            <a:ext cx="7823200" cy="1474788"/>
          </a:xfrm>
        </p:spPr>
        <p:txBody>
          <a:bodyPr anchor="b" anchorCtr="0"/>
          <a:lstStyle>
            <a:lvl1pPr algn="ctr">
              <a:defRPr sz="4800" b="1"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00" y="3913188"/>
            <a:ext cx="7823200" cy="5546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80000"/>
              <a:buFont typeface="Wingdings" pitchFamily="2" charset="2"/>
              <a:buNone/>
              <a:defRPr sz="2000" b="1" kern="1200">
                <a:gradFill>
                  <a:gsLst>
                    <a:gs pos="50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47838"/>
            <a:ext cx="3563470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747838"/>
            <a:ext cx="3565526" cy="4316786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A36-71E4-4C4C-AEE4-CE0EE1D0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8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71" y="1515035"/>
            <a:ext cx="3566160" cy="6397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71" y="2271713"/>
            <a:ext cx="3566160" cy="3792911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A36-71E4-4C4C-AEE4-CE0EE1D0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A36-71E4-4C4C-AEE4-CE0EE1D0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A36-71E4-4C4C-AEE4-CE0EE1D0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670" y="793376"/>
            <a:ext cx="3794760" cy="968189"/>
          </a:xfrm>
        </p:spPr>
        <p:txBody>
          <a:bodyPr anchor="b"/>
          <a:lstStyle>
            <a:lvl1pPr algn="l">
              <a:lnSpc>
                <a:spcPts val="40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658906"/>
            <a:ext cx="3794760" cy="5405719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>
                <a:effectLst/>
              </a:defRPr>
            </a:lvl1pPr>
            <a:lvl2pPr>
              <a:spcBef>
                <a:spcPts val="2000"/>
              </a:spcBef>
              <a:defRPr sz="2000">
                <a:effectLst/>
              </a:defRPr>
            </a:lvl2pPr>
            <a:lvl3pPr>
              <a:spcBef>
                <a:spcPts val="2000"/>
              </a:spcBef>
              <a:defRPr sz="1800">
                <a:effectLst/>
              </a:defRPr>
            </a:lvl3pPr>
            <a:lvl4pPr>
              <a:spcBef>
                <a:spcPts val="2000"/>
              </a:spcBef>
              <a:defRPr sz="1800">
                <a:effectLst/>
              </a:defRPr>
            </a:lvl4pPr>
            <a:lvl5pPr>
              <a:spcBef>
                <a:spcPts val="2000"/>
              </a:spcBef>
              <a:defRPr sz="1800"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670" y="1748118"/>
            <a:ext cx="3794760" cy="38144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000"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1BA36-71E4-4C4C-AEE4-CE0EE1D0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3613" cy="1264024"/>
          </a:xfrm>
          <a:prstGeom prst="rect">
            <a:avLst/>
          </a:prstGeom>
          <a:scene3d>
            <a:camera prst="orthographicFront"/>
            <a:lightRig rig="chilly" dir="t"/>
          </a:scene3d>
          <a:sp3d extrusionH="12700">
            <a:extrusionClr>
              <a:schemeClr val="bg1"/>
            </a:extrusionClr>
          </a:sp3d>
        </p:spPr>
        <p:txBody>
          <a:bodyPr vert="horz" lIns="91440" tIns="45720" rIns="91440" bIns="45720" rtlCol="0" anchor="ctr">
            <a:noAutofit/>
            <a:sp3d extrusionH="12700">
              <a:extrusionClr>
                <a:schemeClr val="bg1"/>
              </a:extrusion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47838"/>
            <a:ext cx="7313613" cy="4303338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FE13F01-1649-DC43-B87C-FCFDC8C62B8A}" type="datetimeFigureOut">
              <a:rPr lang="en-US" smtClean="0"/>
              <a:pPr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25988"/>
            <a:ext cx="2895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25988"/>
            <a:ext cx="2133600" cy="277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751BA36-71E4-4C4C-AEE4-CE0EE1D05A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</p:sldLayoutIdLst>
  <p:txStyles>
    <p:titleStyle>
      <a:lvl1pPr algn="ctr" defTabSz="914400" rtl="0" eaLnBrk="1" latinLnBrk="0" hangingPunct="1">
        <a:lnSpc>
          <a:spcPts val="5600"/>
        </a:lnSpc>
        <a:spcBef>
          <a:spcPct val="0"/>
        </a:spcBef>
        <a:buNone/>
        <a:defRPr sz="5400" b="1" kern="1200" baseline="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SzPct val="80000"/>
        <a:buFont typeface="Wingdings" pitchFamily="2" charset="2"/>
        <a:buChar char="l"/>
        <a:defRPr sz="24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2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20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SzPct val="80000"/>
        <a:buFont typeface="Wingdings" pitchFamily="2" charset="2"/>
        <a:buChar char="l"/>
        <a:defRPr sz="1800" kern="1200">
          <a:gradFill>
            <a:gsLst>
              <a:gs pos="50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0"/>
          </a:gra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iendsofqaclibrary.org/event/crafting-with-friends/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8170340">
            <a:off x="2450940" y="172824"/>
            <a:ext cx="2012569" cy="63612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with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017" y="968797"/>
            <a:ext cx="2997206" cy="21659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Avenir Book"/>
                <a:cs typeface="Avenir Book"/>
              </a:rPr>
              <a:t>Create a customized </a:t>
            </a:r>
            <a:r>
              <a:rPr lang="en-US" sz="1600" b="1" dirty="0" smtClean="0">
                <a:solidFill>
                  <a:schemeClr val="tx1"/>
                </a:solidFill>
                <a:latin typeface="Avenir Book"/>
                <a:cs typeface="Avenir Book"/>
              </a:rPr>
              <a:t>Collage Necklace </a:t>
            </a:r>
            <a:r>
              <a:rPr lang="en-US" sz="1600" dirty="0" smtClean="0">
                <a:solidFill>
                  <a:schemeClr val="tx1"/>
                </a:solidFill>
                <a:latin typeface="Avenir Book"/>
                <a:cs typeface="Avenir Book"/>
              </a:rPr>
              <a:t>while enjoying wine and desserts with friends…. all while supporting the Friends of Queen Anne’s County Library’s efforts to enhance programming at the Kent Island and Centreville libraries.</a:t>
            </a:r>
            <a:endParaRPr lang="en-US" sz="1600" dirty="0">
              <a:solidFill>
                <a:schemeClr val="tx1"/>
              </a:solidFill>
              <a:latin typeface="Avenir Book"/>
              <a:cs typeface="Avenir Book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5055" y="100435"/>
            <a:ext cx="2692168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duster"/>
                <a:ea typeface="+mj-ea"/>
                <a:cs typeface="Chalkduster"/>
              </a:rPr>
              <a:t>Crafting</a:t>
            </a:r>
            <a:endParaRPr kumimoji="0" lang="en-US" sz="3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lkduster"/>
              <a:ea typeface="+mj-ea"/>
              <a:cs typeface="Chalkduster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31552" y="96516"/>
            <a:ext cx="5212447" cy="10775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duster"/>
                <a:ea typeface="+mj-ea"/>
                <a:cs typeface="Chalkduster"/>
              </a:rPr>
              <a:t>Friends</a:t>
            </a:r>
          </a:p>
          <a:p>
            <a:pPr marL="450850" marR="0" lvl="0" indent="-4508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duster"/>
                <a:ea typeface="+mj-ea"/>
                <a:cs typeface="Chalkduster"/>
              </a:rPr>
              <a:t>	    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halkduster"/>
                <a:ea typeface="+mj-ea"/>
                <a:cs typeface="Chalkduster"/>
              </a:rPr>
              <a:t>of the Library)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halkduster"/>
              <a:ea typeface="+mj-ea"/>
              <a:cs typeface="Chalkduster"/>
            </a:endParaRPr>
          </a:p>
        </p:txBody>
      </p:sp>
      <p:pic>
        <p:nvPicPr>
          <p:cNvPr id="6" name="Picture 5" descr="Friends logo final.jpg"/>
          <p:cNvPicPr>
            <a:picLocks noChangeAspect="1"/>
          </p:cNvPicPr>
          <p:nvPr/>
        </p:nvPicPr>
        <p:blipFill>
          <a:blip r:embed="rId2"/>
          <a:srcRect l="11651" t="34846" r="12046" b="34207"/>
          <a:stretch>
            <a:fillRect/>
          </a:stretch>
        </p:blipFill>
        <p:spPr>
          <a:xfrm>
            <a:off x="5403327" y="5067181"/>
            <a:ext cx="2788232" cy="146346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0017" y="3134698"/>
            <a:ext cx="4059923" cy="3323987"/>
          </a:xfrm>
          <a:prstGeom prst="rect">
            <a:avLst/>
          </a:prstGeom>
          <a:noFill/>
          <a:ln w="50800" cmpd="dbl">
            <a:solidFill>
              <a:schemeClr val="tx1">
                <a:lumMod val="65000"/>
                <a:lumOff val="35000"/>
                <a:alpha val="99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cap="small" dirty="0" smtClean="0">
                <a:latin typeface="Avenir Heavy"/>
                <a:cs typeface="Avenir Heavy"/>
              </a:rPr>
              <a:t>Event Details</a:t>
            </a:r>
          </a:p>
          <a:p>
            <a:pPr algn="ctr"/>
            <a:r>
              <a:rPr lang="en-US" sz="2000" b="1" dirty="0" smtClean="0">
                <a:latin typeface="Avenir Book"/>
                <a:cs typeface="Avenir Book"/>
              </a:rPr>
              <a:t>Tuesday, August 2, 2016</a:t>
            </a:r>
          </a:p>
          <a:p>
            <a:pPr algn="ctr"/>
            <a:r>
              <a:rPr lang="en-US" b="1" dirty="0" smtClean="0">
                <a:latin typeface="Avenir Book"/>
                <a:cs typeface="Avenir Book"/>
              </a:rPr>
              <a:t>7:00pm – 9:00pm</a:t>
            </a:r>
          </a:p>
          <a:p>
            <a:pPr algn="ctr"/>
            <a:r>
              <a:rPr lang="en-US" b="1" i="1" dirty="0" err="1" smtClean="0">
                <a:latin typeface="Avenir Book"/>
                <a:cs typeface="Avenir Book"/>
              </a:rPr>
              <a:t>Wye</a:t>
            </a:r>
            <a:r>
              <a:rPr lang="en-US" b="1" i="1" dirty="0" smtClean="0">
                <a:latin typeface="Avenir Book"/>
                <a:cs typeface="Avenir Book"/>
              </a:rPr>
              <a:t> River Designs Studio</a:t>
            </a:r>
          </a:p>
          <a:p>
            <a:pPr algn="ctr"/>
            <a:r>
              <a:rPr lang="en-US" dirty="0" smtClean="0">
                <a:latin typeface="Avenir Book"/>
                <a:cs typeface="Avenir Book"/>
              </a:rPr>
              <a:t>4300 Main Street, Grasonville</a:t>
            </a:r>
          </a:p>
          <a:p>
            <a:pPr algn="ctr"/>
            <a:endParaRPr lang="en-US" sz="400" dirty="0" smtClean="0">
              <a:latin typeface="Avenir Book"/>
              <a:cs typeface="Avenir Book"/>
            </a:endParaRPr>
          </a:p>
          <a:p>
            <a:r>
              <a:rPr lang="en-US" b="1" i="1" dirty="0" smtClean="0">
                <a:latin typeface="Avenir Book"/>
                <a:cs typeface="Avenir Book"/>
              </a:rPr>
              <a:t>Cost </a:t>
            </a:r>
            <a:r>
              <a:rPr lang="en-US" sz="1400" b="1" i="1" dirty="0" smtClean="0">
                <a:latin typeface="Avenir Book"/>
                <a:cs typeface="Avenir Book"/>
              </a:rPr>
              <a:t>(for supplies, instruction, wine &amp; snacks)</a:t>
            </a:r>
            <a:r>
              <a:rPr lang="en-US" sz="1400" b="1" dirty="0" smtClean="0">
                <a:latin typeface="Avenir Book"/>
                <a:cs typeface="Avenir Book"/>
              </a:rPr>
              <a:t>:</a:t>
            </a:r>
          </a:p>
          <a:p>
            <a:r>
              <a:rPr lang="en-US" b="1" dirty="0" smtClean="0">
                <a:latin typeface="Avenir Book"/>
                <a:cs typeface="Avenir Book"/>
              </a:rPr>
              <a:t>$25 </a:t>
            </a:r>
            <a:r>
              <a:rPr lang="en-US" dirty="0" smtClean="0">
                <a:latin typeface="Avenir Book"/>
                <a:cs typeface="Avenir Book"/>
              </a:rPr>
              <a:t>– Friends of the Library members</a:t>
            </a:r>
          </a:p>
          <a:p>
            <a:r>
              <a:rPr lang="en-US" b="1" dirty="0" smtClean="0">
                <a:latin typeface="Avenir Book"/>
                <a:cs typeface="Avenir Book"/>
              </a:rPr>
              <a:t>$30 </a:t>
            </a:r>
            <a:r>
              <a:rPr lang="en-US" dirty="0" smtClean="0">
                <a:latin typeface="Avenir Book"/>
                <a:cs typeface="Avenir Book"/>
              </a:rPr>
              <a:t>– Non-members</a:t>
            </a:r>
          </a:p>
          <a:p>
            <a:endParaRPr lang="en-US" sz="800" dirty="0" smtClean="0">
              <a:latin typeface="Avenir Book"/>
              <a:cs typeface="Avenir Book"/>
            </a:endParaRPr>
          </a:p>
          <a:p>
            <a:pPr algn="ctr"/>
            <a:r>
              <a:rPr lang="en-US" b="1" i="1" dirty="0" smtClean="0">
                <a:latin typeface="Avenir Book"/>
                <a:cs typeface="Avenir Book"/>
              </a:rPr>
              <a:t>Interested in joining the Friends? </a:t>
            </a:r>
            <a:r>
              <a:rPr lang="en-US" i="1" dirty="0" smtClean="0">
                <a:latin typeface="Avenir Book"/>
                <a:cs typeface="Avenir Book"/>
              </a:rPr>
              <a:t>Annual membership + </a:t>
            </a:r>
          </a:p>
          <a:p>
            <a:pPr algn="ctr"/>
            <a:r>
              <a:rPr lang="en-US" i="1" dirty="0" smtClean="0">
                <a:latin typeface="Avenir Book"/>
                <a:cs typeface="Avenir Book"/>
              </a:rPr>
              <a:t>event registration = $50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403328" y="1323792"/>
            <a:ext cx="3461560" cy="2103504"/>
          </a:xfrm>
          <a:prstGeom prst="rect">
            <a:avLst/>
          </a:prstGeom>
          <a:effectLst/>
        </p:spPr>
        <p:txBody>
          <a:bodyPr vert="horz" lIns="91440" tIns="45720" rIns="91440" bIns="45720" rtlCol="0">
            <a:normAutofit/>
            <a:scene3d>
              <a:camera prst="orthographicFront"/>
              <a:lightRig rig="chilly" dir="t"/>
            </a:scene3d>
            <a:sp3d extrusionH="6350">
              <a:extrusionClr>
                <a:schemeClr val="bg1"/>
              </a:extrusion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Tx/>
              <a:buSzPct val="80000"/>
              <a:buFont typeface="Wingdings" pitchFamily="2" charset="2"/>
              <a:buNone/>
              <a:tabLst/>
              <a:defRPr/>
            </a:pPr>
            <a:r>
              <a:rPr lang="en-US" i="1" dirty="0" smtClean="0">
                <a:latin typeface="Avenir Book"/>
                <a:cs typeface="Avenir Book"/>
              </a:rPr>
              <a:t>Attendees will be provided with professional instruction and all the supplies (including pendants, and a huge selection of decorative papers, charms, beads, and more) to design and make a unique necklace.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Book"/>
              <a:ea typeface="+mn-ea"/>
              <a:cs typeface="Avenir Book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19940" y="3359021"/>
            <a:ext cx="451583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venir Heavy"/>
                <a:cs typeface="Avenir Heavy"/>
              </a:rPr>
              <a:t>RSVP by July 28 at </a:t>
            </a:r>
            <a:endParaRPr lang="en-US" dirty="0" smtClean="0">
              <a:latin typeface="Avenir Heavy"/>
              <a:cs typeface="Avenir Heavy"/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  <a:latin typeface="Avenir Heavy"/>
                <a:cs typeface="Avenir Heavy"/>
                <a:hlinkClick r:id="rId3"/>
              </a:rPr>
              <a:t>http://friendsofqaclibrary.org/event/crafting-with-friends</a:t>
            </a:r>
            <a:r>
              <a:rPr lang="en-US" dirty="0" smtClean="0">
                <a:solidFill>
                  <a:schemeClr val="accent1"/>
                </a:solidFill>
                <a:latin typeface="Avenir Heavy"/>
                <a:cs typeface="Avenir Heavy"/>
                <a:hlinkClick r:id="rId3"/>
              </a:rPr>
              <a:t>/</a:t>
            </a:r>
            <a:endParaRPr lang="en-US" dirty="0" smtClean="0">
              <a:solidFill>
                <a:schemeClr val="accent1"/>
              </a:solidFill>
              <a:latin typeface="Avenir Heavy"/>
              <a:cs typeface="Avenir Heavy"/>
            </a:endParaRPr>
          </a:p>
          <a:p>
            <a:pPr algn="ctr"/>
            <a:r>
              <a:rPr lang="en-US" dirty="0" smtClean="0">
                <a:latin typeface="Avenir Heavy"/>
                <a:cs typeface="Avenir Heavy"/>
              </a:rPr>
              <a:t>Pay </a:t>
            </a:r>
            <a:r>
              <a:rPr lang="en-US" dirty="0" smtClean="0">
                <a:latin typeface="Avenir Heavy"/>
                <a:cs typeface="Avenir Heavy"/>
              </a:rPr>
              <a:t>online or mail check to</a:t>
            </a:r>
          </a:p>
          <a:p>
            <a:pPr algn="ctr"/>
            <a:r>
              <a:rPr lang="en-US" sz="1500" dirty="0" smtClean="0">
                <a:latin typeface="Avenir Heavy"/>
                <a:cs typeface="Avenir Heavy"/>
              </a:rPr>
              <a:t>FOQACL, PO Box 482, Grasonville MD 21638</a:t>
            </a:r>
          </a:p>
          <a:p>
            <a:pPr algn="ctr"/>
            <a:r>
              <a:rPr lang="en-US" i="1" dirty="0" smtClean="0">
                <a:latin typeface="Avenir Book"/>
                <a:cs typeface="Avenir Book"/>
              </a:rPr>
              <a:t>Seating </a:t>
            </a:r>
            <a:r>
              <a:rPr lang="en-US" i="1" smtClean="0">
                <a:latin typeface="Avenir Book"/>
                <a:cs typeface="Avenir Book"/>
              </a:rPr>
              <a:t>is </a:t>
            </a:r>
            <a:r>
              <a:rPr lang="en-US" i="1" smtClean="0">
                <a:latin typeface="Avenir Book"/>
                <a:cs typeface="Avenir Book"/>
              </a:rPr>
              <a:t>limited!</a:t>
            </a:r>
            <a:endParaRPr lang="en-US" i="1" dirty="0">
              <a:latin typeface="Avenir Book"/>
              <a:cs typeface="Avenir Book"/>
            </a:endParaRPr>
          </a:p>
        </p:txBody>
      </p:sp>
      <p:pic>
        <p:nvPicPr>
          <p:cNvPr id="12" name="Picture 11" descr="Screen Shot 2016-04-29 at 6.13.54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7223" y="1037101"/>
            <a:ext cx="1946104" cy="2097597"/>
          </a:xfrm>
          <a:prstGeom prst="rect">
            <a:avLst/>
          </a:prstGeom>
          <a:effectLst>
            <a:softEdge rad="1016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">
      <a:dk1>
        <a:sysClr val="windowText" lastClr="000000"/>
      </a:dk1>
      <a:lt1>
        <a:sysClr val="window" lastClr="FFFFFF"/>
      </a:lt1>
      <a:dk2>
        <a:srgbClr val="535252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Studio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Studio">
      <a:fillStyleLst>
        <a:solidFill>
          <a:schemeClr val="phClr"/>
        </a:solidFill>
        <a:gradFill rotWithShape="1">
          <a:gsLst>
            <a:gs pos="3800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</a:schemeClr>
            </a:gs>
            <a:gs pos="60000">
              <a:schemeClr val="phClr">
                <a:tint val="100000"/>
                <a:shade val="60000"/>
                <a:alpha val="100000"/>
                <a:satMod val="100000"/>
                <a:lumMod val="100000"/>
              </a:schemeClr>
            </a:gs>
            <a:gs pos="100000">
              <a:schemeClr val="phClr">
                <a:shade val="20000"/>
                <a:satMod val="100000"/>
                <a:lumMod val="100000"/>
              </a:schemeClr>
            </a:gs>
          </a:gsLst>
          <a:lin ang="5400000" scaled="0"/>
        </a:gradFill>
      </a:fillStyleLst>
      <a:lnStyleLst>
        <a:ln w="285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01600" stA="26000" endPos="20000" dist="12700" dir="5400000" sy="-100000" rotWithShape="0"/>
          </a:effectLst>
        </a:effectStyle>
        <a:effectStyle>
          <a:effectLst>
            <a:outerShdw blurRad="444500" dist="317500" dir="5400000" sx="90000" sy="-2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chilly" dir="t"/>
          </a:scene3d>
          <a:sp3d contourW="12700" prstMaterial="softEdge">
            <a:bevelT w="63500" h="2540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30000">
              <a:schemeClr val="phClr">
                <a:tint val="10000"/>
                <a:alpha val="80000"/>
                <a:satMod val="300000"/>
              </a:schemeClr>
            </a:gs>
            <a:gs pos="100000">
              <a:schemeClr val="phClr">
                <a:tint val="80000"/>
                <a:shade val="100000"/>
                <a:alpha val="100000"/>
                <a:satMod val="200000"/>
              </a:schemeClr>
            </a:gs>
          </a:gsLst>
          <a:lin ang="5400000" scaled="1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97</TotalTime>
  <Words>186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Studio</vt:lpstr>
      <vt:lpstr>with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Smarick</dc:creator>
  <cp:lastModifiedBy>Andrew Smarick</cp:lastModifiedBy>
  <cp:revision>12</cp:revision>
  <dcterms:created xsi:type="dcterms:W3CDTF">2016-07-19T10:53:12Z</dcterms:created>
  <dcterms:modified xsi:type="dcterms:W3CDTF">2016-07-19T10:56:21Z</dcterms:modified>
</cp:coreProperties>
</file>